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270" r:id="rId26"/>
    <p:sldId id="272" r:id="rId27"/>
    <p:sldId id="271" r:id="rId28"/>
    <p:sldId id="281" r:id="rId29"/>
    <p:sldId id="282" r:id="rId30"/>
    <p:sldId id="283" r:id="rId31"/>
    <p:sldId id="284" r:id="rId32"/>
    <p:sldId id="285" r:id="rId33"/>
    <p:sldId id="288" r:id="rId34"/>
    <p:sldId id="293" r:id="rId35"/>
    <p:sldId id="290" r:id="rId36"/>
    <p:sldId id="286" r:id="rId37"/>
    <p:sldId id="287" r:id="rId38"/>
    <p:sldId id="295" r:id="rId39"/>
    <p:sldId id="274" r:id="rId40"/>
    <p:sldId id="278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304" r:id="rId49"/>
    <p:sldId id="305" r:id="rId50"/>
    <p:sldId id="306" r:id="rId51"/>
    <p:sldId id="307" r:id="rId52"/>
    <p:sldId id="308" r:id="rId53"/>
    <p:sldId id="309" r:id="rId54"/>
    <p:sldId id="25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0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scale each layer of the cloud application stack independently</a:t>
            </a:r>
          </a:p>
          <a:p>
            <a:pPr lvl="1"/>
            <a:r>
              <a:rPr lang="en-US" dirty="0" smtClean="0"/>
              <a:t>Presentation uses frontend webservers, reverse proxies, CDN</a:t>
            </a:r>
          </a:p>
          <a:p>
            <a:pPr lvl="1"/>
            <a:r>
              <a:rPr lang="en-US" dirty="0" smtClean="0"/>
              <a:t>Logic uses distributed application servers, message bus</a:t>
            </a:r>
          </a:p>
          <a:p>
            <a:pPr lvl="1"/>
            <a:r>
              <a:rPr lang="en-US" dirty="0" smtClean="0"/>
              <a:t>Backend uses database replicas or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Distribution handled by load balancers</a:t>
            </a:r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</a:t>
            </a:r>
          </a:p>
          <a:p>
            <a:pPr lvl="1"/>
            <a:r>
              <a:rPr lang="en-US" dirty="0" smtClean="0"/>
              <a:t>May also be combined with a caching solution (like Squid) to accelerate handling of static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4" y="3722221"/>
            <a:ext cx="4060775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</a:t>
            </a:r>
          </a:p>
          <a:p>
            <a:pPr lvl="1"/>
            <a:r>
              <a:rPr lang="en-US" dirty="0" smtClean="0"/>
              <a:t>Applications that require state use sticky sessions</a:t>
            </a:r>
          </a:p>
          <a:p>
            <a:pPr lvl="1"/>
            <a:r>
              <a:rPr lang="en-US" dirty="0" smtClean="0"/>
              <a:t>Applications that don’t require state are considered state-less</a:t>
            </a:r>
          </a:p>
          <a:p>
            <a:endParaRPr lang="en-US" dirty="0"/>
          </a:p>
          <a:p>
            <a:r>
              <a:rPr lang="en-US" dirty="0" smtClean="0"/>
              <a:t>In a web application, state is stored in a client browser using a cookie containing a session ID associated with the client account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smtClean="0"/>
              <a:t>Micro-services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</a:t>
            </a:r>
          </a:p>
          <a:p>
            <a:pPr lvl="1"/>
            <a:r>
              <a:rPr lang="en-US" dirty="0" smtClean="0"/>
              <a:t>Optimizing before the bottleneck will lead to large backlogs</a:t>
            </a:r>
          </a:p>
          <a:p>
            <a:pPr lvl="1"/>
            <a:r>
              <a:rPr lang="en-US" dirty="0" smtClean="0"/>
              <a:t>Optimizing after the bottleneck does little to improve overall throughput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</a:t>
            </a:r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</a:t>
            </a:r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Caching: small data store using fast/expensive media intended to improve slower/cheaper media</a:t>
            </a:r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instances</a:t>
            </a:r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</a:t>
            </a:r>
          </a:p>
          <a:p>
            <a:endParaRPr lang="en-US" dirty="0" smtClean="0"/>
          </a:p>
          <a:p>
            <a:r>
              <a:rPr lang="en-US" dirty="0" smtClean="0"/>
              <a:t>SOA seeks to centralize and encapsulate commonly used functionality in shared services</a:t>
            </a:r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Services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Services 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services/REST/JavaScript; YAML (a sort of JSON superset) is more popular for data processing and configuration (Python)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9506</TotalTime>
  <Words>2223</Words>
  <Application>Microsoft Macintosh PowerPoint</Application>
  <PresentationFormat>On-screen Show (4:3)</PresentationFormat>
  <Paragraphs>460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 Services Architecture </vt:lpstr>
      <vt:lpstr>Micro Services Architecture Example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66</cp:revision>
  <dcterms:created xsi:type="dcterms:W3CDTF">2016-04-18T21:29:35Z</dcterms:created>
  <dcterms:modified xsi:type="dcterms:W3CDTF">2016-08-13T21:25:31Z</dcterms:modified>
</cp:coreProperties>
</file>